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62"/>
  </p:notesMasterIdLst>
  <p:sldIdLst>
    <p:sldId id="256" r:id="rId3"/>
    <p:sldId id="353" r:id="rId4"/>
    <p:sldId id="293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295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298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7" r:id="rId43"/>
    <p:sldId id="318" r:id="rId44"/>
    <p:sldId id="319" r:id="rId45"/>
    <p:sldId id="320" r:id="rId46"/>
    <p:sldId id="291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8" r:id="rId57"/>
    <p:sldId id="339" r:id="rId58"/>
    <p:sldId id="340" r:id="rId59"/>
    <p:sldId id="341" r:id="rId60"/>
    <p:sldId id="330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48" autoAdjust="0"/>
    <p:restoredTop sz="94660"/>
  </p:normalViewPr>
  <p:slideViewPr>
    <p:cSldViewPr snapToGrid="0">
      <p:cViewPr varScale="1">
        <p:scale>
          <a:sx n="81" d="100"/>
          <a:sy n="81" d="100"/>
        </p:scale>
        <p:origin x="208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01/10/2018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2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8" name="Rectangle 7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8D25EF4-D245-7D49-AB16-41E60740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F1FD24F9-2630-E34A-BB9E-D960F7A61C4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A53C2F-C2E7-2447-AA37-766069D61EFD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E58900D-31A9-FB48-A7ED-1D59E808C4F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00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6D0705DD-7030-D049-B0D5-0585B5D5391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967C30-725C-8241-B500-2A736F02A612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FCC17FC-3295-E742-9792-58A4AFFAAEF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86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022376B-CBE4-544F-AA56-B1D9A6EFBC7D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7447E3-EEAA-5243-88B4-DEAE76DD176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F6B45A8-2291-614F-8B9F-032AF6048AD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56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1882139-5BFB-034A-A532-35F5E2793ADC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0B8087-A66E-3044-A999-CC2B6F6B243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7DB916A-115F-4C49-A431-19BAF760C93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1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5FC3B71-534B-E44E-BE19-AA9B8DD7743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FC0AF3-FA38-1D4A-AC61-65903B7E379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4566016-F52A-D245-AE98-EF0C9C96C77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5788BD5-AB63-8747-B516-625BA94A3C9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AB6C4E-F0FD-7241-BF7B-A576EF95CFDB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CA212D-2B95-2F45-8B51-BDA7FEA08BB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grpSp>
        <p:nvGrpSpPr>
          <p:cNvPr id="12" name="Grouper 2">
            <a:extLst>
              <a:ext uri="{FF2B5EF4-FFF2-40B4-BE49-F238E27FC236}">
                <a16:creationId xmlns:a16="http://schemas.microsoft.com/office/drawing/2014/main" id="{9DF98BF5-8ACB-804C-AA48-32C95F6DE50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05718-A629-864E-8CD8-9AE6D5CC8468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867698A-B68C-BE4A-9B8F-D0C288FF956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87AFDDD-88F0-8644-AC7F-63B4F63CF91B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26BEDA-8B84-F44B-B2F5-260873C643B9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DDDF3EA-F2EE-0E49-A042-BB16FBA2E9C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04DD5DD-0EA3-B84D-B2D6-8521FECC8EBD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C7295D-531D-A947-9514-3C36F076A38D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93BF39A-333E-7A45-8D30-9974D9F519D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3B72C23-8FED-B844-B659-CD62FB16CDA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0A5653-F7DA-6B49-986E-DB2F633FE3E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490CF82-8C83-4D46-9635-E3FE3BD04EC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17B5DC4-33C7-C244-8123-353BE812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  <p:grpSp>
        <p:nvGrpSpPr>
          <p:cNvPr id="17" name="Grouper 2">
            <a:extLst>
              <a:ext uri="{FF2B5EF4-FFF2-40B4-BE49-F238E27FC236}">
                <a16:creationId xmlns:a16="http://schemas.microsoft.com/office/drawing/2014/main" id="{107FB157-B350-D342-B26D-FEF2BCEC9E2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941370-AD95-FD40-829F-75B185F0F904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FA2011A-056C-F443-8064-ADFC44DF83F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85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A5953D98-331C-A447-A91D-B4F0E19F905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F76FA5-580F-CD4F-B2BE-610F2DAC6B9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DAA4AA0-AB9B-4847-B172-63CC3BE008D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7DAE814E-2E8D-E240-B147-DA34C9DB0DB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46E2C8-732B-8B47-B418-6A2FEC936C2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12837CE-25C4-EE42-95B2-1B45533B5E3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/>
          </a:p>
          <a:p>
            <a:r>
              <a:rPr lang="fr-FR" sz="1500" dirty="0"/>
              <a:t>Bonjour,</a:t>
            </a:r>
          </a:p>
          <a:p>
            <a:r>
              <a:rPr lang="fr-FR" sz="1500" dirty="0"/>
              <a:t>J'aimerais 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demandes de son plateau.</a:t>
            </a:r>
          </a:p>
          <a:p>
            <a:endParaRPr lang="fr-FR" sz="1500" dirty="0"/>
          </a:p>
          <a:p>
            <a:r>
              <a:rPr lang="fr-FR" sz="1500" dirty="0"/>
              <a:t>Exemple: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capitaliser les connaissances nécessaires à la bonne compréhension de notre chaîne d'intégration continue et les diffuser au sein des 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éviter les demandes de supports redondantes, multiples et qui pourraient être évitées à l'équipe 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augmenter l'autonomie des plateaux afin de gagner en réactivité (et gagner en efficacité pendant les périodes de congés, là où les effectifs IC sont réduits)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et donc des plateaux travaillant sur les jobs en erreur. Par contre, il participe à la compréhension du problème si nécessaire.</a:t>
            </a:r>
          </a:p>
          <a:p>
            <a:r>
              <a:rPr lang="fr-FR" sz="1500" dirty="0"/>
              <a:t>Ceci est une base de départ et pourra bien évidemment être améliorée avec vos excellentes et pertinentes remarques ;o)</a:t>
            </a:r>
          </a:p>
          <a:p>
            <a:endParaRPr lang="fr-FR" sz="1500" dirty="0"/>
          </a:p>
          <a:p>
            <a:r>
              <a:rPr lang="fr-FR" sz="1500" dirty="0"/>
              <a:t>BHL</a:t>
            </a:r>
          </a:p>
        </p:txBody>
      </p:sp>
      <p:grpSp>
        <p:nvGrpSpPr>
          <p:cNvPr id="8" name="Grouper 2">
            <a:extLst>
              <a:ext uri="{FF2B5EF4-FFF2-40B4-BE49-F238E27FC236}">
                <a16:creationId xmlns:a16="http://schemas.microsoft.com/office/drawing/2014/main" id="{F79C6E08-FA44-4540-A2E1-ECF307844B3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167A55-00EB-A64E-AC67-D5EAFA11BAEC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279EBA5-629E-A048-B2A5-CF4346C731D7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CFBB3D44-3CC7-A247-A134-C73A4AD47C9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9545E1-5539-7D4C-8BEF-F47295C653CE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072BC3A-75E1-504C-BD3E-0395C818AE23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2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FBD5E73-E5F7-FD4B-8CA5-FD63BA713550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39C84BD-098B-6945-990E-DD1A1179D3CF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1135B61-40D4-1942-92F1-36A2433E421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0B4705C4-33C3-794C-AD98-C3EFC2C5860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7CE529-FDCF-B14E-A146-D13ED06C3C0A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CFABAF9-E7D6-6940-8553-52A94DF00E8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66AF72B6-23CD-4E4B-A743-F0B0B57231A0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8BF08CA-2244-574B-B2FF-36BED718AD2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EAED30F-1B04-F942-B817-384DE447C68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CBEB6594-F073-3A41-AD57-118AF988690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7A3866-96D4-A643-8C3C-BB69B515D2CB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82D11BC-D332-FF48-B79E-F05A92CD042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790E3D4E-10FB-0B4B-A838-EDB134D3246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36F03E-C27E-FF41-9730-B047DB99AB3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53965BB-9A8F-0A4C-BF56-029DBA3C0EF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3589A99B-15D6-2B44-BEF6-FEFAA4D45FDF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54B3E6-1215-2441-A17E-FBFCE271E6F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912E566-900E-9B4D-B1B1-4C1846C444B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1"/>
            <a:ext cx="8950362" cy="63756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9670BE8B-47B6-634C-BF9A-02119A1B843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0767C2-A938-B540-97E1-A82763344E5A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7FF9E2B-6B2A-EB4D-8ADF-79FE88AECFD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C905EE5-DE86-6B4B-967C-4281AC55E13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DAB66E-6DC9-DB4F-A95A-4D80E39397F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080864B-03A0-E14D-87BF-FF5F3000123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5E29D70E-9C9E-5C4C-8517-20C4E3948BE5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6732E2-64AB-6E47-AC10-86EE1038A39E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805D625-7B67-5F4A-B066-6FC817414D2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31E7ADD2-08EE-204A-8836-A8E967F63D0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A882B62-021B-864F-891A-0DFF90E5F248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6CA0E9D-6FE8-F743-9041-EDFE6F29AE2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AB429980-8CE2-0A4A-BBB0-E204B9F338BF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5FEC16-C5B3-1648-AF84-11BF8721D29A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2E38746-728A-CC42-81E6-3AE56499FF1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E99ECBD-E2C2-F546-96D9-C476682872A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19F9BD-67FE-2B45-9317-33C2751D8CCA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F450BE2-B1BC-7648-83DF-C0BC02E36D4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F9864608-E81C-0D41-940D-DE528B34291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D605E8-289D-DA49-A3E6-71E231595B4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70D7B98-813D-FF44-A66A-3DB439CF3AD2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555F79E6-8233-C64A-B81B-920010D606CA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159CA5-27AB-2448-B178-31437AD73EB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E190C9F-B2EB-6C40-A45C-87E8F4D1656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71314" y="0"/>
            <a:ext cx="1349829" cy="146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r 2">
            <a:extLst>
              <a:ext uri="{FF2B5EF4-FFF2-40B4-BE49-F238E27FC236}">
                <a16:creationId xmlns:a16="http://schemas.microsoft.com/office/drawing/2014/main" id="{1425A721-E13A-1446-8A2A-8B6C75A49EA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3EB1B3-DD5B-A644-A690-9DC5E3BB6AE2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0D6A979-8D4B-BD40-8FE4-36875825F97B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C8769C90-388F-BE47-9DC2-AFD64ABAB44E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8342ED-0399-C742-8A9F-3127109F206C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DC38C84-179E-4445-AAD7-87F62549273D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DEBCE4AB-02F0-9646-B503-F4D355BFAB8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F9E9EE-F795-024C-9377-31326E1DCA74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536C4D8-8459-BA48-8FA9-3CDB2BD0F772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71907023-57B3-2345-A5F9-9DC86C47C645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6D7172-77E6-9646-BC57-CFB65400415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E17A3E-58FE-3844-9850-901F10E41E4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242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90627" y="0"/>
            <a:ext cx="38709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r 2">
            <a:extLst>
              <a:ext uri="{FF2B5EF4-FFF2-40B4-BE49-F238E27FC236}">
                <a16:creationId xmlns:a16="http://schemas.microsoft.com/office/drawing/2014/main" id="{A18CB026-9163-3446-9710-BFA05DDDADAF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D4497F-047C-294F-8EF0-B260896926D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68C4C4ED-C91D-1149-870B-7BAD3946E46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3ADF5E39-95D8-8541-A45D-F2C787F4084B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8CE533A-4AC8-4040-80E8-0A76192F0064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9F3908F0-5ED4-2C44-8433-C20A7383E34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10C14F84-B739-FE4D-9E26-59DA2F6A2D8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0614CA-CC84-D94F-A903-1C93A65B8C8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CADEAC7-7CFB-D244-80E2-C9DB115A2883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673D54D-1AE4-214C-85A7-DC7F5A6DC1E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D99EC8-6247-0548-9161-289A1470639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4EA856B-E454-964D-83F0-3E0EC9D78EA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A712E9DD-46F1-FD4D-B2BE-7B38838F3145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56ECEE-DB6F-7440-BCF1-15950ACA56FF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42DBB70-505E-434D-ACCD-138D6F17482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D5F2240B-A75E-934E-BD31-5DF9670D9AA0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CEB322-48D1-9A4C-B872-A585D91874AB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78313AD-8ECD-5F48-93E0-109DD4A0A70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2FF8CD93-E490-A34D-9C0A-91334B939240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04130D-EC43-AB46-92CD-3A77398DD249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B5BA0A-2C25-0449-9152-4DED5FD323E6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@</a:t>
              </a:r>
              <a:r>
                <a:rPr lang="fr-FR" b="1" dirty="0" err="1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377715" y="0"/>
            <a:ext cx="36285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r 2">
            <a:extLst>
              <a:ext uri="{FF2B5EF4-FFF2-40B4-BE49-F238E27FC236}">
                <a16:creationId xmlns:a16="http://schemas.microsoft.com/office/drawing/2014/main" id="{86ED95BC-5267-CD4D-841D-C2C72038C42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14598F-CB6A-F743-935B-2A7A5A3F8C1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6284610-64B0-6541-80FB-546B99764321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939B561-9A6D-C645-A297-932D31F5B68C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A7A6E4-5BA2-0541-903A-61FDF5A34C5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9A6294E-BA97-C440-854C-981F7D839CC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@</a:t>
              </a:r>
              <a:r>
                <a:rPr lang="fr-FR" b="1" dirty="0" err="1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er 2">
            <a:extLst>
              <a:ext uri="{FF2B5EF4-FFF2-40B4-BE49-F238E27FC236}">
                <a16:creationId xmlns:a16="http://schemas.microsoft.com/office/drawing/2014/main" id="{68133003-340F-7844-AF5D-AE95C3C7054A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6EF0F7-F292-C04D-A0AF-1C20179AB47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3E41145-EB16-3743-B9DD-D163B3AB6AC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6471F8A8-5D02-1349-A50C-E1063FE97C3C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2904FE-3ED3-D74B-A80B-5B5B067AB8BF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CACC73C-93AB-8D44-8C49-CA40D0C1AC6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712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57C2B70-17DF-7043-A2AE-71E276D402E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9737FD-D598-8344-86CF-596D24CBC0B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A92D46D-7328-8144-9A32-38954A39E17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19936BEB-0313-3943-9A54-5E099A6AC871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3F6C14-E3D3-0A43-8FE4-C19D68FE818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90A6054-C82C-EE4B-A57F-49A36A46DBF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A1F39305-C758-6D4E-8106-0ABAA2B1B5E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6D3FC0-6EDC-F941-AB0E-48C1B32207C2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9AC5C959-0513-3F4B-9B00-B06A240415B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F4183F2-12AF-4F4D-AC11-C9ACCC7C533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68B432-7CFA-F343-A013-D74662B8E29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F610D07-3145-5D4A-B55B-78AD78B2E35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9A1BF290-5470-5F46-ADC1-237D7855292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DB28D-FAEE-4047-8DDE-C730BE1A32B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CCC9554-A08F-CB4C-8B88-099A44EF419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grpSp>
        <p:nvGrpSpPr>
          <p:cNvPr id="9" name="Grouper 2">
            <a:extLst>
              <a:ext uri="{FF2B5EF4-FFF2-40B4-BE49-F238E27FC236}">
                <a16:creationId xmlns:a16="http://schemas.microsoft.com/office/drawing/2014/main" id="{86B370AD-3D30-7942-A26F-4D3C0F42039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BB5DD2-6A95-E142-A9F7-9E6041FD803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E0F474D-474D-C04A-9122-A7EB9FADBDF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20555BD4-9C16-1140-9464-7917407E9BC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3A7682-42DF-7A4E-A1DA-CAC97ABFF63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7A5E9C3-CF68-2845-88FD-D2E4B080E39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FFEB9C78-CD93-B440-B042-10D5D91B55A1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016592-6800-1C41-81DE-67B86E94437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AE45BC7-B7D8-0545-91A6-CBE03C4D551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4BEB4F7-6B19-684F-9BDE-A1862D518F7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AA164C-2AE0-8B46-813F-5F88C621EAD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93ACCC2-1A19-E44B-A3B6-B3D4F46DDDE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D13B57F-A3B1-1144-822A-10DF1901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  <p:grpSp>
        <p:nvGrpSpPr>
          <p:cNvPr id="11" name="Grouper 2">
            <a:extLst>
              <a:ext uri="{FF2B5EF4-FFF2-40B4-BE49-F238E27FC236}">
                <a16:creationId xmlns:a16="http://schemas.microsoft.com/office/drawing/2014/main" id="{44141ECB-B98D-4B48-AEDA-5F50C525282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175B9D-DFEB-B044-921B-3985164A7A6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8B68260-7764-0740-9EA2-DF1C80211113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08EEED48-0667-2F40-BA4B-DF4B1E90A52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0CB2E-EC5A-0949-BF4C-05E94444D04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07AE584-A984-0F4B-B9FD-7BD859C99F7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solidFill>
                    <a:schemeClr val="bg1"/>
                  </a:solidFill>
                </a:rPr>
                <a:t>Let’s</a:t>
              </a:r>
              <a:r>
                <a:rPr lang="fr-FR" sz="1600" dirty="0">
                  <a:solidFill>
                    <a:schemeClr val="bg1"/>
                  </a:solidFill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</a:rPr>
                <a:t>Sketchnote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44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DD2F1E6-B5D9-EF4D-88B3-A9010BC83BAE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607569-290E-F84C-BCA0-69D91EF60F6C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9510F84-1369-A34C-8CE0-D99B6276450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solidFill>
                    <a:schemeClr val="bg1"/>
                  </a:solidFill>
                </a:rPr>
                <a:t>Let’s</a:t>
              </a:r>
              <a:r>
                <a:rPr lang="fr-FR" sz="1600" dirty="0">
                  <a:solidFill>
                    <a:schemeClr val="bg1"/>
                  </a:solidFill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</a:rPr>
                <a:t>Sketchnote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4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E7601E11-3E95-2440-9956-D23E408F19B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58A6C2-58E1-304A-9101-2C7F6466CEB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53B93B2-05F3-3449-A968-5AD7A7178292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95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01DCD8A8-3AB9-3445-812C-0FEBEB54624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A28DAC-1134-8447-BACE-186262F2012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03AA2CA-27EF-F04F-9048-61CEE1AED3D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0802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192</TotalTime>
  <Words>425</Words>
  <Application>Microsoft Macintosh PowerPoint</Application>
  <PresentationFormat>Grand écran</PresentationFormat>
  <Paragraphs>81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Microsoft Office User</cp:lastModifiedBy>
  <cp:revision>26</cp:revision>
  <dcterms:created xsi:type="dcterms:W3CDTF">2017-11-02T11:59:56Z</dcterms:created>
  <dcterms:modified xsi:type="dcterms:W3CDTF">2018-10-01T18:06:41Z</dcterms:modified>
</cp:coreProperties>
</file>